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8" r:id="rId2"/>
    <p:sldId id="311" r:id="rId3"/>
    <p:sldId id="312" r:id="rId4"/>
    <p:sldId id="316" r:id="rId5"/>
    <p:sldId id="317" r:id="rId6"/>
    <p:sldId id="318" r:id="rId7"/>
    <p:sldId id="319" r:id="rId8"/>
    <p:sldId id="313" r:id="rId9"/>
    <p:sldId id="314" r:id="rId10"/>
    <p:sldId id="315" r:id="rId11"/>
    <p:sldId id="320" r:id="rId12"/>
    <p:sldId id="321" r:id="rId13"/>
    <p:sldId id="296" r:id="rId14"/>
  </p:sldIdLst>
  <p:sldSz cx="9144000" cy="5143500" type="screen16x9"/>
  <p:notesSz cx="6858000" cy="9144000"/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628"/>
    <a:srgbClr val="EAB200"/>
    <a:srgbClr val="CB3B9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2172" autoAdjust="0"/>
  </p:normalViewPr>
  <p:slideViewPr>
    <p:cSldViewPr>
      <p:cViewPr varScale="1">
        <p:scale>
          <a:sx n="106" d="100"/>
          <a:sy n="106" d="100"/>
        </p:scale>
        <p:origin x="1548" y="96"/>
      </p:cViewPr>
      <p:guideLst>
        <p:guide orient="horz" pos="1470"/>
        <p:guide pos="4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6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third </a:t>
            </a:r>
            <a:r>
              <a:rPr lang="en-GB" baseline="0" dirty="0" smtClean="0"/>
              <a:t>of four workshops, where pupils will think about how well your neighbourhood measures up to the 20 minute neighbourhood concept and discuss what they would like to improve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four sessions are outlined in the slide: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81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 – learn about COP26, how we can create places that are good for the planet and for people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81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– go out and explore your own 20 minute neighbourhood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81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– think about how well your neighbourhood measures up; what was good and what could be better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81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– design a vision of a 20 minute neighbourhood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5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4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xmlns="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xmlns="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three lines at most.</a:t>
            </a:r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xmlns="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three lines at most.</a:t>
            </a:r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xmlns="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CASE STUDY</a:t>
            </a:r>
            <a:endParaRPr lang="en-GB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“Quote text up to four lines”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Speaker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CASE STUDY</a:t>
            </a:r>
            <a:endParaRPr lang="en-GB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“Quote text up to four lines”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 smtClean="0"/>
              <a:t>Body text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Speaker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 smtClean="0"/>
              <a:t>Key facts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rgbClr val="414042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rgbClr val="414042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5" y="3687078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accent4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accent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accent4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" y="3939902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xmlns="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xmlns="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11910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xmlns="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1699" y="1336705"/>
            <a:ext cx="3827910" cy="1595085"/>
          </a:xfrm>
        </p:spPr>
        <p:txBody>
          <a:bodyPr/>
          <a:lstStyle/>
          <a:p>
            <a:r>
              <a:rPr lang="en-GB" sz="3200" dirty="0" smtClean="0"/>
              <a:t>Places </a:t>
            </a:r>
            <a:r>
              <a:rPr lang="en-GB" sz="3200" dirty="0"/>
              <a:t>that are good for the </a:t>
            </a:r>
            <a:r>
              <a:rPr lang="en-GB" sz="3600" dirty="0">
                <a:solidFill>
                  <a:schemeClr val="tx2"/>
                </a:solidFill>
              </a:rPr>
              <a:t>planet</a:t>
            </a:r>
            <a:r>
              <a:rPr lang="en-GB" sz="3200" dirty="0"/>
              <a:t> and for</a:t>
            </a:r>
            <a:r>
              <a:rPr lang="en-GB" sz="3200" dirty="0">
                <a:solidFill>
                  <a:schemeClr val="accent2"/>
                </a:solidFill>
              </a:rPr>
              <a:t> </a:t>
            </a:r>
            <a:r>
              <a:rPr lang="en-GB" sz="3600" dirty="0">
                <a:solidFill>
                  <a:schemeClr val="tx2"/>
                </a:solidFill>
              </a:rPr>
              <a:t>people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57870" y="3219822"/>
            <a:ext cx="4038749" cy="792088"/>
          </a:xfrm>
        </p:spPr>
        <p:txBody>
          <a:bodyPr/>
          <a:lstStyle/>
          <a:p>
            <a:r>
              <a:rPr lang="en-GB" sz="1800" dirty="0" smtClean="0">
                <a:solidFill>
                  <a:srgbClr val="CB3B95"/>
                </a:solidFill>
              </a:rPr>
              <a:t>Creating 20 minute neighbourhoods</a:t>
            </a:r>
            <a:endParaRPr lang="en-GB" sz="1800" dirty="0">
              <a:solidFill>
                <a:srgbClr val="CB3B95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193" t="9043" r="17067" b="6704"/>
          <a:stretch/>
        </p:blipFill>
        <p:spPr>
          <a:xfrm>
            <a:off x="4838576" y="-38250"/>
            <a:ext cx="4392000" cy="5202288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915816" y="182939"/>
            <a:ext cx="1715765" cy="3960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Session 3: </a:t>
            </a:r>
            <a:r>
              <a:rPr lang="en-GB" dirty="0" smtClean="0">
                <a:solidFill>
                  <a:schemeClr val="accent2"/>
                </a:solidFill>
              </a:rPr>
              <a:t>Evaluate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7791"/>
            <a:ext cx="6120000" cy="43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9325"/>
            <a:ext cx="6120000" cy="43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486"/>
            <a:ext cx="4824536" cy="3432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95686"/>
            <a:ext cx="4276795" cy="30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b="0" dirty="0" smtClean="0">
                <a:solidFill>
                  <a:schemeClr val="accent1"/>
                </a:solidFill>
              </a:rPr>
              <a:t>Engage:</a:t>
            </a:r>
            <a:r>
              <a:rPr lang="en-GB" sz="1200" b="0" dirty="0" smtClean="0">
                <a:solidFill>
                  <a:schemeClr val="accent1"/>
                </a:solidFill>
              </a:rPr>
              <a:t> Climate change, COP26, 20 min neighbourhoods</a:t>
            </a:r>
            <a:endParaRPr lang="en-GB" sz="1400" b="0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GB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Explore: </a:t>
            </a:r>
            <a:r>
              <a:rPr lang="en-GB" sz="1200" b="0" dirty="0" smtClean="0">
                <a:solidFill>
                  <a:schemeClr val="bg1">
                    <a:lumMod val="65000"/>
                  </a:schemeClr>
                </a:solidFill>
              </a:rPr>
              <a:t>Go out into our local neighbourhood.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dirty="0" smtClean="0"/>
              <a:t>Evaluate</a:t>
            </a:r>
          </a:p>
          <a:p>
            <a:pPr lvl="1"/>
            <a:r>
              <a:rPr lang="en-GB" sz="1200" b="0" dirty="0" smtClean="0"/>
              <a:t>What is good about our local 20 minute neighbourhood?</a:t>
            </a:r>
          </a:p>
          <a:p>
            <a:pPr lvl="1"/>
            <a:r>
              <a:rPr lang="en-GB" sz="1200" b="0" dirty="0" smtClean="0"/>
              <a:t>What is missing from our 20 minute neighbourhood</a:t>
            </a:r>
          </a:p>
          <a:p>
            <a:pPr lvl="1"/>
            <a:r>
              <a:rPr lang="en-GB" sz="1200" b="0" dirty="0" smtClean="0"/>
              <a:t>What would we like to improve?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Create: </a:t>
            </a:r>
            <a:r>
              <a:rPr lang="en-GB" sz="1200" b="0" dirty="0" smtClean="0">
                <a:solidFill>
                  <a:schemeClr val="bg1">
                    <a:lumMod val="65000"/>
                  </a:schemeClr>
                </a:solidFill>
              </a:rPr>
              <a:t>How would we design our local neighbourhood?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8883"/>
          <a:stretch>
            <a:fillRect/>
          </a:stretch>
        </p:blipFill>
        <p:spPr>
          <a:xfrm>
            <a:off x="5795963" y="1277938"/>
            <a:ext cx="2952750" cy="31496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6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660320" cy="396000"/>
          </a:xfrm>
        </p:spPr>
        <p:txBody>
          <a:bodyPr/>
          <a:lstStyle/>
          <a:p>
            <a:r>
              <a:rPr lang="en-GB" sz="2400" dirty="0" smtClean="0"/>
              <a:t>Evaluating our local 20-min neighbourhood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572088" cy="372402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b="1" dirty="0" smtClean="0">
                <a:solidFill>
                  <a:srgbClr val="CB3B95"/>
                </a:solidFill>
              </a:rPr>
              <a:t>Task:	</a:t>
            </a:r>
            <a:r>
              <a:rPr lang="en-GB" sz="1400" b="1" dirty="0"/>
              <a:t>Working in groups (4-6 people) and using your 		surveys from last session, annotate the map 		showing what you found.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500" dirty="0">
                <a:solidFill>
                  <a:srgbClr val="F49628"/>
                </a:solidFill>
              </a:rPr>
              <a:t>Annotate the map showing </a:t>
            </a:r>
            <a:r>
              <a:rPr lang="en-GB" sz="1500" b="1" dirty="0">
                <a:solidFill>
                  <a:srgbClr val="F49628"/>
                </a:solidFill>
              </a:rPr>
              <a:t>what you found </a:t>
            </a:r>
            <a:r>
              <a:rPr lang="en-GB" sz="1500" dirty="0">
                <a:solidFill>
                  <a:srgbClr val="F49628"/>
                </a:solidFill>
              </a:rPr>
              <a:t>during your walk.</a:t>
            </a:r>
            <a:br>
              <a:rPr lang="en-GB" sz="1500" dirty="0">
                <a:solidFill>
                  <a:srgbClr val="F49628"/>
                </a:solidFill>
              </a:rPr>
            </a:br>
            <a:r>
              <a:rPr lang="en-GB" sz="1500" dirty="0">
                <a:solidFill>
                  <a:srgbClr val="F49628"/>
                </a:solidFill>
              </a:rPr>
              <a:t>	</a:t>
            </a:r>
            <a:r>
              <a:rPr lang="en-GB" sz="1500" dirty="0"/>
              <a:t>You could;</a:t>
            </a:r>
          </a:p>
          <a:p>
            <a:pPr marL="49844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Shade areas of the map to represent different things, for example; </a:t>
            </a:r>
            <a:r>
              <a:rPr lang="en-GB" sz="1400" dirty="0" smtClean="0"/>
              <a:t>greenspaces, areas </a:t>
            </a:r>
            <a:r>
              <a:rPr lang="en-GB" sz="1400" dirty="0"/>
              <a:t>which are busy with traffic, pedestrianised areas etc. </a:t>
            </a:r>
          </a:p>
          <a:p>
            <a:pPr marL="49844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Add symbols to show different features you have found. There are symbols you can cut out and stick on if you don’t want to draw your own. </a:t>
            </a:r>
          </a:p>
          <a:p>
            <a:pPr>
              <a:spcAft>
                <a:spcPts val="0"/>
              </a:spcAft>
            </a:pPr>
            <a:r>
              <a:rPr lang="en-GB" sz="1400" dirty="0" smtClean="0"/>
              <a:t>Add items to the key to explain what different colours and symbols mean.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1400" dirty="0"/>
              <a:t>See the next slide for some examples. </a:t>
            </a:r>
          </a:p>
          <a:p>
            <a:pPr>
              <a:spcAft>
                <a:spcPts val="0"/>
              </a:spcAft>
            </a:pPr>
            <a:endParaRPr lang="en-GB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655" r="6140"/>
          <a:stretch/>
        </p:blipFill>
        <p:spPr>
          <a:xfrm>
            <a:off x="5508104" y="1291098"/>
            <a:ext cx="3096344" cy="31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3518"/>
            <a:ext cx="6120000" cy="43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4" b="10290"/>
          <a:stretch/>
        </p:blipFill>
        <p:spPr>
          <a:xfrm>
            <a:off x="1259632" y="623975"/>
            <a:ext cx="6120000" cy="40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2"/>
          <a:stretch/>
        </p:blipFill>
        <p:spPr>
          <a:xfrm>
            <a:off x="1619672" y="195486"/>
            <a:ext cx="5760000" cy="47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50477"/>
            <a:ext cx="6120000" cy="415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3" y="31084"/>
            <a:ext cx="4076596" cy="2912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2"/>
          <a:stretch/>
        </p:blipFill>
        <p:spPr>
          <a:xfrm>
            <a:off x="1665629" y="2715766"/>
            <a:ext cx="2782873" cy="2317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4" b="10290"/>
          <a:stretch/>
        </p:blipFill>
        <p:spPr>
          <a:xfrm>
            <a:off x="5220072" y="123478"/>
            <a:ext cx="3755011" cy="2455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75" y="2563445"/>
            <a:ext cx="3606438" cy="24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660320" cy="396000"/>
          </a:xfrm>
        </p:spPr>
        <p:txBody>
          <a:bodyPr/>
          <a:lstStyle/>
          <a:p>
            <a:r>
              <a:rPr lang="en-GB" sz="2400" dirty="0" smtClean="0"/>
              <a:t>Evaluating our local 20-min neighbourhood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572088" cy="372402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B3B95"/>
                </a:solidFill>
              </a:rPr>
              <a:t>Task:	</a:t>
            </a:r>
            <a:r>
              <a:rPr lang="en-GB" sz="1400" b="1" dirty="0" smtClean="0"/>
              <a:t>Working in groups (4-6 people) and using your 		surveys from last session, annotate the map 		showing what you found.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GB" sz="1500" dirty="0" smtClean="0">
                <a:solidFill>
                  <a:srgbClr val="F49628"/>
                </a:solidFill>
              </a:rPr>
              <a:t>Add annotations showing how your local area could be </a:t>
            </a:r>
            <a:r>
              <a:rPr lang="en-GB" sz="1500" b="1" dirty="0" smtClean="0">
                <a:solidFill>
                  <a:srgbClr val="F49628"/>
                </a:solidFill>
              </a:rPr>
              <a:t>improved</a:t>
            </a:r>
            <a:r>
              <a:rPr lang="en-GB" sz="1500" dirty="0" smtClean="0">
                <a:solidFill>
                  <a:srgbClr val="F49628"/>
                </a:solidFill>
              </a:rPr>
              <a:t>.</a:t>
            </a:r>
            <a:r>
              <a:rPr lang="en-GB" sz="1500" dirty="0" smtClean="0"/>
              <a:t/>
            </a:r>
            <a:br>
              <a:rPr lang="en-GB" sz="1500" dirty="0" smtClean="0"/>
            </a:br>
            <a:r>
              <a:rPr lang="en-GB" sz="1500" dirty="0"/>
              <a:t>	You could;</a:t>
            </a:r>
          </a:p>
          <a:p>
            <a:pPr marL="49844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Identify features that are missing and think about where they could go</a:t>
            </a:r>
          </a:p>
          <a:p>
            <a:pPr marL="49844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Think about things you’ve seen in other places, and whether your neighbourhood would benefit from them</a:t>
            </a:r>
          </a:p>
          <a:p>
            <a:pPr>
              <a:spcAft>
                <a:spcPts val="0"/>
              </a:spcAft>
            </a:pPr>
            <a:r>
              <a:rPr lang="en-GB" sz="1400" dirty="0" smtClean="0"/>
              <a:t>Add items to the key to explain what different colours and symbols mean.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500" dirty="0" smtClean="0"/>
              <a:t>See </a:t>
            </a:r>
            <a:r>
              <a:rPr lang="en-GB" sz="1500" dirty="0"/>
              <a:t>the next slide for some examples.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655" r="6140"/>
          <a:stretch/>
        </p:blipFill>
        <p:spPr>
          <a:xfrm>
            <a:off x="5508104" y="1288083"/>
            <a:ext cx="3096344" cy="31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193</Words>
  <Application>Microsoft Office PowerPoint</Application>
  <PresentationFormat>On-screen Show (16:9)</PresentationFormat>
  <Paragraphs>35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Arial Regular</vt:lpstr>
      <vt:lpstr>Calibri</vt:lpstr>
      <vt:lpstr>Wingdings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Warburton</dc:creator>
  <cp:lastModifiedBy>Bethany Warburton</cp:lastModifiedBy>
  <cp:revision>92</cp:revision>
  <dcterms:created xsi:type="dcterms:W3CDTF">2021-06-01T11:54:01Z</dcterms:created>
  <dcterms:modified xsi:type="dcterms:W3CDTF">2021-09-14T13:53:08Z</dcterms:modified>
</cp:coreProperties>
</file>