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9" r:id="rId3"/>
    <p:sldId id="264" r:id="rId4"/>
    <p:sldId id="268" r:id="rId5"/>
    <p:sldId id="269" r:id="rId6"/>
    <p:sldId id="267" r:id="rId7"/>
    <p:sldId id="265" r:id="rId8"/>
    <p:sldId id="266" r:id="rId9"/>
    <p:sldId id="281" r:id="rId10"/>
    <p:sldId id="273" r:id="rId11"/>
    <p:sldId id="257" r:id="rId12"/>
    <p:sldId id="279" r:id="rId13"/>
    <p:sldId id="27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80" r:id="rId26"/>
    <p:sldId id="274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27" autoAdjust="0"/>
  </p:normalViewPr>
  <p:slideViewPr>
    <p:cSldViewPr>
      <p:cViewPr varScale="1">
        <p:scale>
          <a:sx n="79" d="100"/>
          <a:sy n="7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B8C527-BD30-4FFF-A67C-522AC30258D9}" type="datetimeFigureOut">
              <a:rPr lang="en-US"/>
              <a:pPr>
                <a:defRPr/>
              </a:pPr>
              <a:t>9/2/2019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9D8BC6-7DFD-4536-A22E-98B6A69EC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7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D796-6620-45F6-8065-DFCEFB578E69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CFA5-609E-4552-9B17-846F88869A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E5AC-9162-4C44-B869-F6D535B1E72D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5B8-DEB0-406D-A235-5F931FF60E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4BBA-BAD9-4736-B391-33D46DFE27C1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1E1D-30D8-4ED2-A364-F6803FBDE6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237D-43B6-41A7-95E1-F8BE95973C49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E280-C0B8-4432-BD89-1063987C9D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626D-30B9-42F8-A04C-0E6B97D385CB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9EDF-7AF5-41A4-8517-E746B445E7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AC77-C406-4EA0-88D3-275C30098CC2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B803-C924-4D3F-8701-996896D2A8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F89-0956-4AF8-8DD4-5523D76F4107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789-90EC-4A8A-B751-630FABF461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0C13-8ADC-44AF-AA2F-A929F809A982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AC2E-7F19-4A5D-9E55-D6E9356411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89A2-C20B-44E5-A62A-7DBD82753653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168F-B9B2-42C1-B741-B4BA7E77C5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F9FE-2DE8-4172-B07A-1135E80B72E0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9E2E-F153-4089-A69F-3EA62CFB53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6259-2E99-4E1B-8D68-80FC509F09EB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4F2A-365A-466F-A45F-2EA73975AD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3BE302-8CB7-4A3E-911C-D8E0B1D97F2B}" type="datetimeFigureOut">
              <a:rPr lang="en-US"/>
              <a:pPr>
                <a:defRPr/>
              </a:pPr>
              <a:t>9/2/2019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C7E72-FD78-4C98-8773-6431519C81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localnetwork\userspace\admins\pottsd\Any%20Video%20Converter\WMV\Abbie%20fieldson!_WMV%20V9_001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amys%20movie%20maker_WMV%20V9.wmv" TargetMode="Externa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bekki%20and%20chloes%20work_WMV%20V9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CAIN%20SORSY_WMV%20V9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chloe%207_WMV%20V9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Courtney_WMV%20V9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lauren%20fletcher%207_WMV%20V9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Any%20Video%20Converter\WMV\sam%20nelson%207.2_WMV%20V9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Movie%201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network\userspace\admins\pottsd\Movie%202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\\localnetwork\userspace\staff\randalld\Durham Bike It Scheme\BSS Forum Presentation\05 (46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14700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Sunnydale’s BIG Street Survey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31892">
            <a:off x="449263" y="1600200"/>
            <a:ext cx="785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M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A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I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F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E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S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T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85813" y="1571625"/>
            <a:ext cx="3297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Teamwork makes a dream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3555" name="Picture 2" descr="\\localnetwork\userspace\staff\randalld\Durham Bike It Scheme\BSS Forum Presentation\05 (62).JPG"/>
          <p:cNvPicPr>
            <a:picLocks noChangeAspect="1" noChangeArrowheads="1"/>
          </p:cNvPicPr>
          <p:nvPr/>
        </p:nvPicPr>
        <p:blipFill>
          <a:blip r:embed="rId2" cstate="email">
            <a:lum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14375" y="5786438"/>
            <a:ext cx="764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itchFamily="34" charset="0"/>
              </a:rPr>
              <a:t>	The next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ocalnetwork\userspace\staff\randalld\Durham Bike It Scheme\BSS Forum Presentation\03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>
                <a:alpha val="14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4" name="Picture 6" descr="\\localnetwork\userspace\staff\randalld\Durham Bike It Scheme\BSS Forum Presentation\04 (4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2112000" cy="1941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1800000" rev="0"/>
            </a:camera>
            <a:lightRig rig="threePt" dir="t"/>
          </a:scene3d>
        </p:spPr>
      </p:pic>
      <p:sp>
        <p:nvSpPr>
          <p:cNvPr id="10" name="Cloud Callout 9"/>
          <p:cNvSpPr/>
          <p:nvPr/>
        </p:nvSpPr>
        <p:spPr>
          <a:xfrm>
            <a:off x="5857875" y="214313"/>
            <a:ext cx="1714500" cy="2286000"/>
          </a:xfrm>
          <a:prstGeom prst="cloudCallout">
            <a:avLst>
              <a:gd name="adj1" fmla="val 57500"/>
              <a:gd name="adj2" fmla="val 453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2714625" y="285750"/>
            <a:ext cx="40005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>
                <a:latin typeface="Calibri" pitchFamily="34" charset="0"/>
              </a:rPr>
              <a:t>Finding creative solutions...</a:t>
            </a: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endParaRPr lang="en-GB" sz="2200">
              <a:latin typeface="Calibri" pitchFamily="34" charset="0"/>
            </a:endParaRPr>
          </a:p>
          <a:p>
            <a:r>
              <a:rPr lang="en-GB" sz="2200">
                <a:latin typeface="Calibri" pitchFamily="34" charset="0"/>
              </a:rPr>
              <a:t>            </a:t>
            </a:r>
            <a:r>
              <a:rPr lang="en-GB" sz="2200" b="1">
                <a:latin typeface="Calibri" pitchFamily="34" charset="0"/>
              </a:rPr>
              <a:t>...to common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Q:\Big Street Survey\7.1\05 (4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Making Stronger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Community Links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59338" y="429260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Police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35600" y="40052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Council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211638" y="46529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Community Groups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0469 0.00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04699 C 0.17205 0.26135 0.27344 0.47616 0.34132 0.52986 C 0.40921 0.58357 0.48629 0.37176 0.47743 0.37014 C 0.46875 0.36806 0.3198 0.49422 0.28837 0.5189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t0.gstatic.com/images?q=tbn:ANd9GcSC_Hg_qu6CVaF90BQDWlTcrrf_BT96jO0v0WxL4y09CJA3KWmW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smtClean="0"/>
              <a:t>Manifesto Movies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" name="Abbie fieldson!_WMV V9_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1438" y="-142875"/>
            <a:ext cx="923766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" name="amys movie maker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71438"/>
            <a:ext cx="9144000" cy="692943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938" y="1965325"/>
            <a:ext cx="1905000" cy="4857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bekki and chloes work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71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CAIN SORSY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chloe 7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Courtney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5363" name="Picture 2" descr="\\localnetwork\userspace\staff\randalld\Durham Bike It Scheme\BSS Forum Presentation\01 (18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1563" y="0"/>
            <a:ext cx="10215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15125" y="714375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Findings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15125" y="2357438"/>
            <a:ext cx="2517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2. The </a:t>
            </a:r>
          </a:p>
          <a:p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  Manifesto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4071938"/>
            <a:ext cx="2200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3. The </a:t>
            </a:r>
          </a:p>
          <a:p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Next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lauren fletcher 7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sam nelson 7.2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29438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Movie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Movie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Interviews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9939" name="Picture 2" descr="http://www.webbaviation.co.uk/gallery/d/43024-1/ShildonDurham-db42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28625"/>
            <a:ext cx="11228388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12"/>
          <p:cNvSpPr>
            <a:spLocks noChangeArrowheads="1"/>
          </p:cNvSpPr>
          <p:nvPr/>
        </p:nvSpPr>
        <p:spPr bwMode="auto">
          <a:xfrm>
            <a:off x="6659563" y="1341438"/>
            <a:ext cx="288925" cy="1800225"/>
          </a:xfrm>
          <a:prstGeom prst="downArrow">
            <a:avLst>
              <a:gd name="adj1" fmla="val 50000"/>
              <a:gd name="adj2" fmla="val 155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5651500" y="836613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Sunnydale Community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" name="Content Placeholder 3" descr="Q:\Big Street Survey\7.1\05 (7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6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1270000" dist="50800" dir="15060000" algn="ctr" rotWithShape="0">
              <a:srgbClr val="000000">
                <a:alpha val="0"/>
              </a:srgbClr>
            </a:outerShdw>
          </a:effec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714375" y="571500"/>
            <a:ext cx="764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Save Shildon, </a:t>
            </a:r>
          </a:p>
          <a:p>
            <a:pPr algn="ctr"/>
            <a:r>
              <a:rPr lang="en-GB" sz="2400" b="1">
                <a:latin typeface="Calibri" pitchFamily="34" charset="0"/>
              </a:rPr>
              <a:t>it’s your town, </a:t>
            </a:r>
          </a:p>
          <a:p>
            <a:pPr algn="ctr"/>
            <a:r>
              <a:rPr lang="en-GB" sz="2400" b="1">
                <a:latin typeface="Calibri" pitchFamily="34" charset="0"/>
              </a:rPr>
              <a:t>don’t pull it to the ground!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2643188"/>
            <a:ext cx="257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Presenters: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Emily Anderson</a:t>
            </a:r>
          </a:p>
          <a:p>
            <a:r>
              <a:rPr lang="en-GB" b="1">
                <a:latin typeface="Calibri" pitchFamily="34" charset="0"/>
              </a:rPr>
              <a:t>Dylan Rutherford</a:t>
            </a:r>
          </a:p>
          <a:p>
            <a:r>
              <a:rPr lang="en-GB" b="1">
                <a:latin typeface="Calibri" pitchFamily="34" charset="0"/>
              </a:rPr>
              <a:t>Rhiannon McMahon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Competition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Q:\Big Street Survey\7.1\01 (90).JPG"/>
          <p:cNvPicPr>
            <a:picLocks noChangeAspect="1" noChangeArrowheads="1"/>
          </p:cNvPicPr>
          <p:nvPr/>
        </p:nvPicPr>
        <p:blipFill>
          <a:blip r:embed="rId2" cstate="email">
            <a:lum bright="-30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Litter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      Survey Finding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>
              <a:solidFill>
                <a:schemeClr val="bg1"/>
              </a:solidFill>
            </a:endParaRPr>
          </a:p>
          <a:p>
            <a:r>
              <a:rPr lang="en-GB" b="1" smtClean="0">
                <a:solidFill>
                  <a:schemeClr val="bg1"/>
                </a:solidFill>
              </a:rPr>
              <a:t>Different types of litter e.g. Broken furniture, random wood and other </a:t>
            </a:r>
          </a:p>
          <a:p>
            <a:pPr>
              <a:buFont typeface="Arial" charset="0"/>
              <a:buNone/>
            </a:pPr>
            <a:r>
              <a:rPr lang="en-GB" b="1" smtClean="0">
                <a:solidFill>
                  <a:schemeClr val="bg1"/>
                </a:solidFill>
              </a:rPr>
              <a:t>	 stuff! </a:t>
            </a:r>
            <a:endParaRPr lang="en-GB" smtClean="0"/>
          </a:p>
          <a:p>
            <a:endParaRPr lang="en-GB" smtClean="0"/>
          </a:p>
        </p:txBody>
      </p:sp>
      <p:sp>
        <p:nvSpPr>
          <p:cNvPr id="16389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      Manifesto Point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Anti-littering campaign, competition and decorative bins.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\\localnetwork\userspace\staff\randalld\Durham Bike It Scheme\BSS Forum Presentation\01 (21).JPG"/>
          <p:cNvPicPr>
            <a:picLocks noChangeAspect="1" noChangeArrowheads="1"/>
          </p:cNvPicPr>
          <p:nvPr/>
        </p:nvPicPr>
        <p:blipFill>
          <a:blip r:embed="rId2">
            <a:lum bright="16000" contrast="28000"/>
          </a:blip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9" descr="Q:\Future School\7.3\3 (1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Q:\Future School\7.3\3 (1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Street furniture</a:t>
            </a:r>
          </a:p>
        </p:txBody>
      </p:sp>
      <p:sp>
        <p:nvSpPr>
          <p:cNvPr id="1741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/>
              <a:t>Survey Finding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algn="r"/>
            <a:r>
              <a:rPr lang="en-GB" b="1" smtClean="0"/>
              <a:t>All kinds of rubbish, litter and garbage</a:t>
            </a:r>
          </a:p>
        </p:txBody>
      </p:sp>
      <p:sp>
        <p:nvSpPr>
          <p:cNvPr id="1741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mtClean="0"/>
              <a:t>Manifesto Point</a:t>
            </a:r>
          </a:p>
        </p:txBody>
      </p:sp>
      <p:sp>
        <p:nvSpPr>
          <p:cNvPr id="1741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algn="ctr"/>
            <a:r>
              <a:rPr lang="en-GB" b="1" smtClean="0"/>
              <a:t>Help community groups do weekly checks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8434" name="Picture 3" descr="Q:\Future School\7.3\2 (11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4286250" y="0"/>
            <a:ext cx="3786188" cy="2500313"/>
          </a:xfrm>
          <a:prstGeom prst="cloudCallout">
            <a:avLst>
              <a:gd name="adj1" fmla="val -34099"/>
              <a:gd name="adj2" fmla="val 51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This pole doesn’t tell me anything – what is it doing here?!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28625" y="4143375"/>
            <a:ext cx="2357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...more  unnecessary street furniture!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Q:\Big Street Survey\7.1\05 (12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Dog Litter</a:t>
            </a:r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>
          <a:xfrm>
            <a:off x="500063" y="1357313"/>
            <a:ext cx="4040187" cy="639762"/>
          </a:xfrm>
        </p:spPr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Survey Finding</a:t>
            </a:r>
          </a:p>
        </p:txBody>
      </p:sp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r>
              <a:rPr lang="en-GB" b="1" smtClean="0">
                <a:solidFill>
                  <a:schemeClr val="bg1"/>
                </a:solidFill>
              </a:rPr>
              <a:t>Unwanted dog litter on the streets.</a:t>
            </a:r>
          </a:p>
          <a:p>
            <a:endParaRPr lang="en-GB" smtClean="0"/>
          </a:p>
        </p:txBody>
      </p:sp>
      <p:sp>
        <p:nvSpPr>
          <p:cNvPr id="1946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639762"/>
          </a:xfrm>
        </p:spPr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Manifesto Point</a:t>
            </a:r>
          </a:p>
        </p:txBody>
      </p:sp>
      <p:sp>
        <p:nvSpPr>
          <p:cNvPr id="1946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968375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More CCTV  to find/fine irresponsible dog owners.</a:t>
            </a:r>
          </a:p>
          <a:p>
            <a:endParaRPr lang="en-GB" smtClean="0"/>
          </a:p>
        </p:txBody>
      </p:sp>
      <p:pic>
        <p:nvPicPr>
          <p:cNvPr id="19463" name="Picture 3" descr="Q:\Big Street Survey\7.1\05 (248).JPG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uture School\7.3\4 (11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Graffiti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0" y="857250"/>
            <a:ext cx="3000375" cy="639763"/>
          </a:xfrm>
        </p:spPr>
        <p:txBody>
          <a:bodyPr/>
          <a:lstStyle/>
          <a:p>
            <a:pPr algn="ctr"/>
            <a:r>
              <a:rPr lang="en-GB" smtClean="0"/>
              <a:t>Survey Finding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>
          <a:xfrm>
            <a:off x="0" y="1214438"/>
            <a:ext cx="4040188" cy="39512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mtClean="0"/>
          </a:p>
          <a:p>
            <a:r>
              <a:rPr lang="en-GB" smtClean="0"/>
              <a:t>Unnecessary graffiti </a:t>
            </a:r>
          </a:p>
          <a:p>
            <a:pPr>
              <a:buFont typeface="Arial" charset="0"/>
              <a:buNone/>
            </a:pPr>
            <a:r>
              <a:rPr lang="en-GB" smtClean="0"/>
              <a:t>	on other public/</a:t>
            </a:r>
          </a:p>
          <a:p>
            <a:pPr>
              <a:buFont typeface="Arial" charset="0"/>
              <a:buNone/>
            </a:pPr>
            <a:r>
              <a:rPr lang="en-GB" smtClean="0"/>
              <a:t>	private property</a:t>
            </a:r>
          </a:p>
          <a:p>
            <a:pPr>
              <a:buFont typeface="Arial" charset="0"/>
              <a:buNone/>
            </a:pPr>
            <a:endParaRPr lang="en-GB" smtClean="0"/>
          </a:p>
        </p:txBody>
      </p:sp>
      <p:sp>
        <p:nvSpPr>
          <p:cNvPr id="2048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57750" y="857250"/>
            <a:ext cx="4041775" cy="639763"/>
          </a:xfrm>
        </p:spPr>
        <p:txBody>
          <a:bodyPr/>
          <a:lstStyle/>
          <a:p>
            <a:pPr algn="ctr"/>
            <a:r>
              <a:rPr lang="en-GB" smtClean="0"/>
              <a:t>	Manifesto Point</a:t>
            </a:r>
          </a:p>
        </p:txBody>
      </p:sp>
      <p:sp>
        <p:nvSpPr>
          <p:cNvPr id="20486" name="Content Placeholder 7"/>
          <p:cNvSpPr>
            <a:spLocks noGrp="1"/>
          </p:cNvSpPr>
          <p:nvPr>
            <p:ph sz="quarter" idx="4"/>
          </p:nvPr>
        </p:nvSpPr>
        <p:spPr>
          <a:xfrm>
            <a:off x="5102225" y="1357313"/>
            <a:ext cx="4041775" cy="3951287"/>
          </a:xfrm>
        </p:spPr>
        <p:txBody>
          <a:bodyPr/>
          <a:lstStyle/>
          <a:p>
            <a:endParaRPr lang="en-GB" smtClean="0"/>
          </a:p>
          <a:p>
            <a:pPr lvl="2"/>
            <a:r>
              <a:rPr lang="en-GB" smtClean="0"/>
              <a:t>Reduce boredom by improving our local park, e.g. Put the swings back into place, fix the radioed shelter and get a new stand for the tyre swing.</a:t>
            </a:r>
          </a:p>
          <a:p>
            <a:endParaRPr lang="en-GB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8625" y="1357313"/>
            <a:ext cx="8229600" cy="472598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en-GB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143125" y="51435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itchFamily="34" charset="0"/>
              </a:rPr>
              <a:t>This is graffiti and messages like this do not create a good impression of Shildon</a:t>
            </a:r>
            <a:r>
              <a:rPr lang="en-GB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Q:\Big Street Survey\7.1\05 (30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13" cy="11430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Places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	      Survey Finding</a:t>
            </a:r>
          </a:p>
        </p:txBody>
      </p:sp>
      <p:sp>
        <p:nvSpPr>
          <p:cNvPr id="2150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r>
              <a:rPr lang="en-GB" smtClean="0">
                <a:solidFill>
                  <a:schemeClr val="bg1"/>
                </a:solidFill>
              </a:rPr>
              <a:t>Not enough interesting/safe places to sit</a:t>
            </a:r>
          </a:p>
          <a:p>
            <a:endParaRPr lang="en-GB" smtClean="0"/>
          </a:p>
        </p:txBody>
      </p:sp>
      <p:sp>
        <p:nvSpPr>
          <p:cNvPr id="21509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                                       Solution</a:t>
            </a:r>
          </a:p>
        </p:txBody>
      </p:sp>
      <p:sp>
        <p:nvSpPr>
          <p:cNvPr id="2151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r>
              <a:rPr lang="en-GB" smtClean="0">
                <a:solidFill>
                  <a:schemeClr val="bg1"/>
                </a:solidFill>
              </a:rPr>
              <a:t>Get the Shildon Youth Clubs to design places to 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3"/>
                </a:solidFill>
              </a:rPr>
              <a:t>Sunnydale Yr 7 Manifesto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>
                <a:latin typeface="Arial Unicode MS" pitchFamily="34" charset="-128"/>
              </a:rPr>
              <a:t>Anti-littering campaign competition &amp; decorative bins.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>
              <a:latin typeface="Arial Unicode MS" pitchFamily="34" charset="-128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>
                <a:latin typeface="Arial Unicode MS" pitchFamily="34" charset="-128"/>
              </a:rPr>
              <a:t>Help community groups do weekly checks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>
              <a:latin typeface="Arial Unicode MS" pitchFamily="34" charset="-128"/>
            </a:endParaRP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>
                <a:latin typeface="Arial Unicode MS" pitchFamily="34" charset="-128"/>
              </a:rPr>
              <a:t>More CCTV  to find/fine irresponsible dog owners.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>
              <a:latin typeface="Arial Unicode MS" pitchFamily="34" charset="-128"/>
            </a:endParaRPr>
          </a:p>
          <a:p>
            <a:pPr marL="514350" lvl="2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 Unicode MS" pitchFamily="34" charset="-128"/>
              </a:rPr>
              <a:t>4.	Reduce boredom by improving our local park, e.g. </a:t>
            </a:r>
          </a:p>
          <a:p>
            <a:pPr marL="514350" lvl="2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 Unicode MS" pitchFamily="34" charset="-128"/>
              </a:rPr>
              <a:t>	Put the swings back into place, fix the radioed shelter and get a new stand for the tyre swing.</a:t>
            </a:r>
          </a:p>
          <a:p>
            <a:pPr marL="514350" lvl="2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>
              <a:latin typeface="Arial Unicode MS" pitchFamily="34" charset="-128"/>
            </a:endParaRPr>
          </a:p>
          <a:p>
            <a:pPr marL="514350" lvl="2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 Unicode MS" pitchFamily="34" charset="-128"/>
              </a:rPr>
              <a:t>5.	Get the </a:t>
            </a:r>
            <a:r>
              <a:rPr lang="en-GB" sz="2800" dirty="0" err="1" smtClean="0">
                <a:latin typeface="Arial Unicode MS" pitchFamily="34" charset="-128"/>
              </a:rPr>
              <a:t>Shildon</a:t>
            </a:r>
            <a:r>
              <a:rPr lang="en-GB" sz="2800" dirty="0" smtClean="0">
                <a:latin typeface="Arial Unicode MS" pitchFamily="34" charset="-128"/>
              </a:rPr>
              <a:t> Youth Clubs to design places to sit</a:t>
            </a:r>
          </a:p>
          <a:p>
            <a:pPr marL="34290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262</Words>
  <Application>Microsoft Office PowerPoint</Application>
  <PresentationFormat>On-screen Show (4:3)</PresentationFormat>
  <Paragraphs>123</Paragraphs>
  <Slides>27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 Unicode MS</vt:lpstr>
      <vt:lpstr>Arial</vt:lpstr>
      <vt:lpstr>Calibri</vt:lpstr>
      <vt:lpstr>Office Theme</vt:lpstr>
      <vt:lpstr>Sunnydale’s BIG Street Survey</vt:lpstr>
      <vt:lpstr>PowerPoint Presentation</vt:lpstr>
      <vt:lpstr>Litter</vt:lpstr>
      <vt:lpstr>Street furniture</vt:lpstr>
      <vt:lpstr>PowerPoint Presentation</vt:lpstr>
      <vt:lpstr>Dog Litter</vt:lpstr>
      <vt:lpstr>Graffiti</vt:lpstr>
      <vt:lpstr>Places</vt:lpstr>
      <vt:lpstr>Sunnydale Yr 7 Manifesto</vt:lpstr>
      <vt:lpstr>PowerPoint Presentation</vt:lpstr>
      <vt:lpstr>PowerPoint Presentation</vt:lpstr>
      <vt:lpstr>Making Stronger  Community Links</vt:lpstr>
      <vt:lpstr>Manifesto Movies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Interviews</vt:lpstr>
      <vt:lpstr>PowerPoint Presentation</vt:lpstr>
      <vt:lpstr>PowerPoint Presentation</vt:lpstr>
      <vt:lpstr>Competition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Sunnydale’s BIG Street Survey</dc:title>
  <dc:creator>randalld</dc:creator>
  <cp:lastModifiedBy>Eva Ferguson</cp:lastModifiedBy>
  <cp:revision>33</cp:revision>
  <dcterms:created xsi:type="dcterms:W3CDTF">2013-06-27T10:44:30Z</dcterms:created>
  <dcterms:modified xsi:type="dcterms:W3CDTF">2019-09-02T15:00:47Z</dcterms:modified>
</cp:coreProperties>
</file>